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23" r:id="rId3"/>
    <p:sldId id="324" r:id="rId4"/>
    <p:sldId id="325" r:id="rId5"/>
  </p:sldIdLst>
  <p:sldSz cx="17711738" cy="9482138"/>
  <p:notesSz cx="6858000" cy="9144000"/>
  <p:custDataLst>
    <p:tags r:id="rId7"/>
  </p:custDataLst>
  <p:defaultTextStyle>
    <a:defPPr>
      <a:defRPr lang="en-US"/>
    </a:defPPr>
    <a:lvl1pPr marL="0" algn="l" defTabSz="8856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885681" algn="l" defTabSz="8856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771364" algn="l" defTabSz="8856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2657043" algn="l" defTabSz="8856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3542726" algn="l" defTabSz="8856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4428407" algn="l" defTabSz="8856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5314089" algn="l" defTabSz="8856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6199771" algn="l" defTabSz="8856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7085451" algn="l" defTabSz="885681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00000"/>
    <a:srgbClr val="D8AE62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18" autoAdjust="0"/>
    <p:restoredTop sz="88531" autoAdjust="0"/>
  </p:normalViewPr>
  <p:slideViewPr>
    <p:cSldViewPr snapToGrid="0" snapToObjects="1">
      <p:cViewPr varScale="1">
        <p:scale>
          <a:sx n="62" d="100"/>
          <a:sy n="62" d="100"/>
        </p:scale>
        <p:origin x="-60" y="-210"/>
      </p:cViewPr>
      <p:guideLst>
        <p:guide orient="horz" pos="2987"/>
        <p:guide pos="55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A95A0-67D7-4FE0-9DAF-76D335422584}" type="datetimeFigureOut">
              <a:rPr lang="en-US" smtClean="0"/>
              <a:pPr/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013" y="685800"/>
            <a:ext cx="6403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FE086-FCAE-4DD3-A4B8-6CA4BAACF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FE086-FCAE-4DD3-A4B8-6CA4BAACF5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FE086-FCAE-4DD3-A4B8-6CA4BAACF53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FE086-FCAE-4DD3-A4B8-6CA4BAACF53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8383" y="2945613"/>
            <a:ext cx="15054976" cy="203251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6762" y="5373212"/>
            <a:ext cx="12398217" cy="24232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85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71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657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542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428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314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199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0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88" y="379729"/>
            <a:ext cx="15940564" cy="158035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5588" y="3259332"/>
            <a:ext cx="15940564" cy="521094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5588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8F1011BE-F1F1-EF48-B477-2732839AB902}" type="datetimeFigureOut">
              <a:rPr lang="en-US" smtClean="0"/>
              <a:pPr/>
              <a:t>4/2/2013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1513" y="8788539"/>
            <a:ext cx="5608717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93413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1F3BD25D-EF01-8D41-B716-DFEF22B793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41011" y="285342"/>
            <a:ext cx="3985141" cy="6066813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5588" y="285342"/>
            <a:ext cx="11660228" cy="6066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5588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8F1011BE-F1F1-EF48-B477-2732839AB902}" type="datetimeFigureOut">
              <a:rPr lang="en-US" smtClean="0"/>
              <a:pPr/>
              <a:t>4/2/2013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1513" y="8788539"/>
            <a:ext cx="5608717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93413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1F3BD25D-EF01-8D41-B716-DFEF22B793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88" y="379729"/>
            <a:ext cx="15940564" cy="158035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5588" y="3259332"/>
            <a:ext cx="15940564" cy="52109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5588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8F1011BE-F1F1-EF48-B477-2732839AB902}" type="datetimeFigureOut">
              <a:rPr lang="en-US" smtClean="0"/>
              <a:pPr/>
              <a:t>4/2/2013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1513" y="8788539"/>
            <a:ext cx="5608717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93413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1F3BD25D-EF01-8D41-B716-DFEF22B793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106" y="6093157"/>
            <a:ext cx="15054976" cy="1883257"/>
          </a:xfrm>
          <a:prstGeom prst="rect">
            <a:avLst/>
          </a:prstGeom>
        </p:spPr>
        <p:txBody>
          <a:bodyPr anchor="t"/>
          <a:lstStyle>
            <a:lvl1pPr algn="l">
              <a:defRPr sz="78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9106" y="4018935"/>
            <a:ext cx="15054976" cy="20742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1pPr>
            <a:lvl2pPr marL="885681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2pPr>
            <a:lvl3pPr marL="177136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3pPr>
            <a:lvl4pPr marL="26570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4pPr>
            <a:lvl5pPr marL="3542726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5pPr>
            <a:lvl6pPr marL="442840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6pPr>
            <a:lvl7pPr marL="531408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7pPr>
            <a:lvl8pPr marL="619977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8pPr>
            <a:lvl9pPr marL="7085451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5588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8F1011BE-F1F1-EF48-B477-2732839AB902}" type="datetimeFigureOut">
              <a:rPr lang="en-US" smtClean="0"/>
              <a:pPr/>
              <a:t>4/2/2013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1513" y="8788539"/>
            <a:ext cx="5608717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93413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1F3BD25D-EF01-8D41-B716-DFEF22B793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88" y="379729"/>
            <a:ext cx="15940564" cy="158035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5587" y="1659380"/>
            <a:ext cx="7822684" cy="4692779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  <a:lvl2pPr>
              <a:defRPr sz="47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03467" y="1659380"/>
            <a:ext cx="7822684" cy="4692779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  <a:lvl2pPr>
              <a:defRPr sz="47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5588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8F1011BE-F1F1-EF48-B477-2732839AB902}" type="datetimeFigureOut">
              <a:rPr lang="en-US" smtClean="0"/>
              <a:pPr/>
              <a:t>4/2/2013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1513" y="8788539"/>
            <a:ext cx="5608717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693413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1F3BD25D-EF01-8D41-B716-DFEF22B793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88" y="379729"/>
            <a:ext cx="15940564" cy="15803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587" y="2122508"/>
            <a:ext cx="7825761" cy="8845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00" b="1"/>
            </a:lvl1pPr>
            <a:lvl2pPr marL="885681" indent="0">
              <a:buNone/>
              <a:defRPr sz="3900" b="1"/>
            </a:lvl2pPr>
            <a:lvl3pPr marL="1771364" indent="0">
              <a:buNone/>
              <a:defRPr sz="3500" b="1"/>
            </a:lvl3pPr>
            <a:lvl4pPr marL="2657043" indent="0">
              <a:buNone/>
              <a:defRPr sz="3100" b="1"/>
            </a:lvl4pPr>
            <a:lvl5pPr marL="3542726" indent="0">
              <a:buNone/>
              <a:defRPr sz="3100" b="1"/>
            </a:lvl5pPr>
            <a:lvl6pPr marL="4428407" indent="0">
              <a:buNone/>
              <a:defRPr sz="3100" b="1"/>
            </a:lvl6pPr>
            <a:lvl7pPr marL="5314089" indent="0">
              <a:buNone/>
              <a:defRPr sz="3100" b="1"/>
            </a:lvl7pPr>
            <a:lvl8pPr marL="6199771" indent="0">
              <a:buNone/>
              <a:defRPr sz="3100" b="1"/>
            </a:lvl8pPr>
            <a:lvl9pPr marL="7085451" indent="0">
              <a:buNone/>
              <a:defRPr sz="31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587" y="3007066"/>
            <a:ext cx="7825761" cy="5463205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  <a:lvl2pPr>
              <a:defRPr sz="39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997323" y="2122508"/>
            <a:ext cx="7828834" cy="8845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00" b="1"/>
            </a:lvl1pPr>
            <a:lvl2pPr marL="885681" indent="0">
              <a:buNone/>
              <a:defRPr sz="3900" b="1"/>
            </a:lvl2pPr>
            <a:lvl3pPr marL="1771364" indent="0">
              <a:buNone/>
              <a:defRPr sz="3500" b="1"/>
            </a:lvl3pPr>
            <a:lvl4pPr marL="2657043" indent="0">
              <a:buNone/>
              <a:defRPr sz="3100" b="1"/>
            </a:lvl4pPr>
            <a:lvl5pPr marL="3542726" indent="0">
              <a:buNone/>
              <a:defRPr sz="3100" b="1"/>
            </a:lvl5pPr>
            <a:lvl6pPr marL="4428407" indent="0">
              <a:buNone/>
              <a:defRPr sz="3100" b="1"/>
            </a:lvl6pPr>
            <a:lvl7pPr marL="5314089" indent="0">
              <a:buNone/>
              <a:defRPr sz="3100" b="1"/>
            </a:lvl7pPr>
            <a:lvl8pPr marL="6199771" indent="0">
              <a:buNone/>
              <a:defRPr sz="3100" b="1"/>
            </a:lvl8pPr>
            <a:lvl9pPr marL="7085451" indent="0">
              <a:buNone/>
              <a:defRPr sz="31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97323" y="3007066"/>
            <a:ext cx="7828834" cy="5463205"/>
          </a:xfrm>
          <a:prstGeom prst="rect">
            <a:avLst/>
          </a:prstGeom>
        </p:spPr>
        <p:txBody>
          <a:bodyPr/>
          <a:lstStyle>
            <a:lvl1pPr>
              <a:defRPr sz="4700"/>
            </a:lvl1pPr>
            <a:lvl2pPr>
              <a:defRPr sz="3900"/>
            </a:lvl2pPr>
            <a:lvl3pPr>
              <a:defRPr sz="35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5588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8F1011BE-F1F1-EF48-B477-2732839AB902}" type="datetimeFigureOut">
              <a:rPr lang="en-US" smtClean="0"/>
              <a:pPr/>
              <a:t>4/2/2013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51513" y="8788539"/>
            <a:ext cx="5608717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2693413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1F3BD25D-EF01-8D41-B716-DFEF22B793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88" y="379729"/>
            <a:ext cx="15940564" cy="1580357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5588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8F1011BE-F1F1-EF48-B477-2732839AB902}" type="datetimeFigureOut">
              <a:rPr lang="en-US" smtClean="0"/>
              <a:pPr/>
              <a:t>4/2/2013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51513" y="8788539"/>
            <a:ext cx="5608717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2693413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1F3BD25D-EF01-8D41-B716-DFEF22B793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5588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8F1011BE-F1F1-EF48-B477-2732839AB902}" type="datetimeFigureOut">
              <a:rPr lang="en-US" smtClean="0"/>
              <a:pPr/>
              <a:t>4/2/2013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51513" y="8788539"/>
            <a:ext cx="5608717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693413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1F3BD25D-EF01-8D41-B716-DFEF22B793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594" y="377532"/>
            <a:ext cx="5827040" cy="1606696"/>
          </a:xfrm>
          <a:prstGeom prst="rect">
            <a:avLst/>
          </a:prstGeom>
        </p:spPr>
        <p:txBody>
          <a:bodyPr anchor="b"/>
          <a:lstStyle>
            <a:lvl1pPr algn="l">
              <a:defRPr sz="3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4798" y="377533"/>
            <a:ext cx="9901354" cy="8092744"/>
          </a:xfrm>
          <a:prstGeom prst="rect">
            <a:avLst/>
          </a:prstGeom>
        </p:spPr>
        <p:txBody>
          <a:bodyPr/>
          <a:lstStyle>
            <a:lvl1pPr>
              <a:defRPr sz="6200"/>
            </a:lvl1pPr>
            <a:lvl2pPr>
              <a:defRPr sz="5400"/>
            </a:lvl2pPr>
            <a:lvl3pPr>
              <a:defRPr sz="47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594" y="1984229"/>
            <a:ext cx="5827040" cy="6486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885681" indent="0">
              <a:buNone/>
              <a:defRPr sz="2300"/>
            </a:lvl2pPr>
            <a:lvl3pPr marL="1771364" indent="0">
              <a:buNone/>
              <a:defRPr sz="1900"/>
            </a:lvl3pPr>
            <a:lvl4pPr marL="2657043" indent="0">
              <a:buNone/>
              <a:defRPr sz="1700"/>
            </a:lvl4pPr>
            <a:lvl5pPr marL="3542726" indent="0">
              <a:buNone/>
              <a:defRPr sz="1700"/>
            </a:lvl5pPr>
            <a:lvl6pPr marL="4428407" indent="0">
              <a:buNone/>
              <a:defRPr sz="1700"/>
            </a:lvl6pPr>
            <a:lvl7pPr marL="5314089" indent="0">
              <a:buNone/>
              <a:defRPr sz="1700"/>
            </a:lvl7pPr>
            <a:lvl8pPr marL="6199771" indent="0">
              <a:buNone/>
              <a:defRPr sz="1700"/>
            </a:lvl8pPr>
            <a:lvl9pPr marL="7085451" indent="0">
              <a:buNone/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5588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8F1011BE-F1F1-EF48-B477-2732839AB902}" type="datetimeFigureOut">
              <a:rPr lang="en-US" smtClean="0"/>
              <a:pPr/>
              <a:t>4/2/2013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1513" y="8788539"/>
            <a:ext cx="5608717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693413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1F3BD25D-EF01-8D41-B716-DFEF22B793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626" y="6637498"/>
            <a:ext cx="10627043" cy="783595"/>
          </a:xfrm>
          <a:prstGeom prst="rect">
            <a:avLst/>
          </a:prstGeom>
        </p:spPr>
        <p:txBody>
          <a:bodyPr anchor="b"/>
          <a:lstStyle>
            <a:lvl1pPr algn="l">
              <a:defRPr sz="39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71626" y="847249"/>
            <a:ext cx="10627043" cy="5689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200"/>
            </a:lvl1pPr>
            <a:lvl2pPr marL="885681" indent="0">
              <a:buNone/>
              <a:defRPr sz="5400"/>
            </a:lvl2pPr>
            <a:lvl3pPr marL="1771364" indent="0">
              <a:buNone/>
              <a:defRPr sz="4700"/>
            </a:lvl3pPr>
            <a:lvl4pPr marL="2657043" indent="0">
              <a:buNone/>
              <a:defRPr sz="3900"/>
            </a:lvl4pPr>
            <a:lvl5pPr marL="3542726" indent="0">
              <a:buNone/>
              <a:defRPr sz="3900"/>
            </a:lvl5pPr>
            <a:lvl6pPr marL="4428407" indent="0">
              <a:buNone/>
              <a:defRPr sz="3900"/>
            </a:lvl6pPr>
            <a:lvl7pPr marL="5314089" indent="0">
              <a:buNone/>
              <a:defRPr sz="3900"/>
            </a:lvl7pPr>
            <a:lvl8pPr marL="6199771" indent="0">
              <a:buNone/>
              <a:defRPr sz="3900"/>
            </a:lvl8pPr>
            <a:lvl9pPr marL="7085451" indent="0">
              <a:buNone/>
              <a:defRPr sz="3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626" y="7421089"/>
            <a:ext cx="10627043" cy="11128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/>
            </a:lvl1pPr>
            <a:lvl2pPr marL="885681" indent="0">
              <a:buNone/>
              <a:defRPr sz="2300"/>
            </a:lvl2pPr>
            <a:lvl3pPr marL="1771364" indent="0">
              <a:buNone/>
              <a:defRPr sz="1900"/>
            </a:lvl3pPr>
            <a:lvl4pPr marL="2657043" indent="0">
              <a:buNone/>
              <a:defRPr sz="1700"/>
            </a:lvl4pPr>
            <a:lvl5pPr marL="3542726" indent="0">
              <a:buNone/>
              <a:defRPr sz="1700"/>
            </a:lvl5pPr>
            <a:lvl6pPr marL="4428407" indent="0">
              <a:buNone/>
              <a:defRPr sz="1700"/>
            </a:lvl6pPr>
            <a:lvl7pPr marL="5314089" indent="0">
              <a:buNone/>
              <a:defRPr sz="1700"/>
            </a:lvl7pPr>
            <a:lvl8pPr marL="6199771" indent="0">
              <a:buNone/>
              <a:defRPr sz="1700"/>
            </a:lvl8pPr>
            <a:lvl9pPr marL="7085451" indent="0">
              <a:buNone/>
              <a:defRPr sz="17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5588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8F1011BE-F1F1-EF48-B477-2732839AB902}" type="datetimeFigureOut">
              <a:rPr lang="en-US" smtClean="0"/>
              <a:pPr/>
              <a:t>4/2/2013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1513" y="8788539"/>
            <a:ext cx="5608717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2693413" y="8788539"/>
            <a:ext cx="4132740" cy="504838"/>
          </a:xfrm>
          <a:prstGeom prst="rect">
            <a:avLst/>
          </a:prstGeom>
        </p:spPr>
        <p:txBody>
          <a:bodyPr lIns="177135" tIns="88568" rIns="177135" bIns="88568"/>
          <a:lstStyle>
            <a:lvl1pPr>
              <a:defRPr>
                <a:latin typeface="Comic Sans MS"/>
              </a:defRPr>
            </a:lvl1pPr>
          </a:lstStyle>
          <a:p>
            <a:fld id="{1F3BD25D-EF01-8D41-B716-DFEF22B793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85588" y="2211582"/>
            <a:ext cx="15940564" cy="6259992"/>
          </a:xfrm>
          <a:prstGeom prst="rect">
            <a:avLst/>
          </a:prstGeom>
        </p:spPr>
        <p:txBody>
          <a:bodyPr vert="horz" lIns="177135" tIns="88568" rIns="177135" bIns="88568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885588" y="380883"/>
            <a:ext cx="15940564" cy="1578821"/>
          </a:xfrm>
          <a:prstGeom prst="rect">
            <a:avLst/>
          </a:prstGeom>
        </p:spPr>
        <p:txBody>
          <a:bodyPr vert="horz" lIns="177135" tIns="88568" rIns="177135" bIns="88568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85681" rtl="0" eaLnBrk="1" latinLnBrk="0" hangingPunct="1">
        <a:spcBef>
          <a:spcPct val="0"/>
        </a:spcBef>
        <a:buNone/>
        <a:defRPr sz="8600" b="0" i="0" kern="1200">
          <a:solidFill>
            <a:schemeClr val="tx1"/>
          </a:solidFill>
          <a:latin typeface="Comic Sans MS Bold"/>
          <a:ea typeface="+mj-ea"/>
          <a:cs typeface="Comic Sans MS Bold"/>
        </a:defRPr>
      </a:lvl1pPr>
    </p:titleStyle>
    <p:bodyStyle>
      <a:lvl1pPr marL="664262" indent="-664262" algn="ctr" defTabSz="885681" rtl="0" eaLnBrk="1" latinLnBrk="0" hangingPunct="1">
        <a:spcBef>
          <a:spcPct val="20000"/>
        </a:spcBef>
        <a:buFont typeface="Arial"/>
        <a:buNone/>
        <a:defRPr sz="6200" b="0" i="0" kern="120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1439232" indent="-553551" algn="l" defTabSz="885681" rtl="0" eaLnBrk="1" latinLnBrk="0" hangingPunct="1">
        <a:spcBef>
          <a:spcPct val="20000"/>
        </a:spcBef>
        <a:buFont typeface="Arial"/>
        <a:buChar char="–"/>
        <a:defRPr sz="5400" b="0" i="0" kern="120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2214204" indent="-442840" algn="l" defTabSz="885681" rtl="0" eaLnBrk="1" latinLnBrk="0" hangingPunct="1">
        <a:spcBef>
          <a:spcPct val="20000"/>
        </a:spcBef>
        <a:buFont typeface="Arial"/>
        <a:buChar char="•"/>
        <a:defRPr sz="4700" b="0" i="0" kern="120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3099885" indent="-442840" algn="l" defTabSz="885681" rtl="0" eaLnBrk="1" latinLnBrk="0" hangingPunct="1">
        <a:spcBef>
          <a:spcPct val="20000"/>
        </a:spcBef>
        <a:buFont typeface="Arial"/>
        <a:buChar char="–"/>
        <a:defRPr sz="3900" b="0" i="0" kern="120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3985567" indent="-442840" algn="l" defTabSz="885681" rtl="0" eaLnBrk="1" latinLnBrk="0" hangingPunct="1">
        <a:spcBef>
          <a:spcPct val="20000"/>
        </a:spcBef>
        <a:buFont typeface="Arial"/>
        <a:buChar char="»"/>
        <a:defRPr sz="3900" b="0" i="0" kern="120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4871247" indent="-442840" algn="l" defTabSz="885681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756929" indent="-442840" algn="l" defTabSz="885681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642611" indent="-442840" algn="l" defTabSz="885681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528292" indent="-442840" algn="l" defTabSz="885681" rtl="0" eaLnBrk="1" latinLnBrk="0" hangingPunct="1">
        <a:spcBef>
          <a:spcPct val="20000"/>
        </a:spcBef>
        <a:buFont typeface="Arial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568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85681" algn="l" defTabSz="88568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771364" algn="l" defTabSz="88568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2657043" algn="l" defTabSz="88568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542726" algn="l" defTabSz="88568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28407" algn="l" defTabSz="88568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314089" algn="l" defTabSz="88568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199771" algn="l" defTabSz="88568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7085451" algn="l" defTabSz="885681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audio" Target="file:///C:\Users\User\Desktop\GuideSpark%20test\assets\Slide1.wav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0" Type="http://schemas.openxmlformats.org/officeDocument/2006/relationships/image" Target="../media/image6.pn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image" Target="../media/image1.jpeg"/><Relationship Id="rId12" Type="http://schemas.openxmlformats.org/officeDocument/2006/relationships/image" Target="../media/image14.png"/><Relationship Id="rId17" Type="http://schemas.openxmlformats.org/officeDocument/2006/relationships/image" Target="../media/image3.png"/><Relationship Id="rId2" Type="http://schemas.openxmlformats.org/officeDocument/2006/relationships/audio" Target="file:///C:\Users\User\Desktop\GuideSpark%20test\assets\pop_1.mp3" TargetMode="External"/><Relationship Id="rId16" Type="http://schemas.openxmlformats.org/officeDocument/2006/relationships/image" Target="../media/image18.png"/><Relationship Id="rId1" Type="http://schemas.openxmlformats.org/officeDocument/2006/relationships/audio" Target="file:///C:\Users\User\Desktop\GuideSpark%20test\assets\Slide2.wav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audio" Target="file:///C:\Users\User\Desktop\GuideSpark%20test\assets\Slide3.wav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21.png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audio" Target="file:///C:\Users\User\Desktop\GuideSpark%20test\assets\ding_short.wav" TargetMode="External"/><Relationship Id="rId16" Type="http://schemas.openxmlformats.org/officeDocument/2006/relationships/image" Target="../media/image35.png"/><Relationship Id="rId1" Type="http://schemas.openxmlformats.org/officeDocument/2006/relationships/audio" Target="file:///C:\Users\User\Desktop\GuideSpark%20test\assets\Slide4.wav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30.png"/><Relationship Id="rId5" Type="http://schemas.openxmlformats.org/officeDocument/2006/relationships/audio" Target="../media/audio2.wav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6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GuideSpark test\assets\Yahoo Dental background-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726707" cy="9482138"/>
          </a:xfrm>
          <a:prstGeom prst="rect">
            <a:avLst/>
          </a:prstGeom>
          <a:noFill/>
        </p:spPr>
      </p:pic>
      <p:pic>
        <p:nvPicPr>
          <p:cNvPr id="10" name="Picture 3" descr="C:\Users\User\Desktop\GuideSpark test\assets\Yahoo Dental 4 base.png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291882" y="694055"/>
            <a:ext cx="15553424" cy="3429000"/>
          </a:xfrm>
          <a:prstGeom prst="rect">
            <a:avLst/>
          </a:prstGeom>
          <a:noFill/>
        </p:spPr>
      </p:pic>
      <p:pic>
        <p:nvPicPr>
          <p:cNvPr id="11" name="Picture 11" descr="C:\Users\User\Desktop\GuideSpark test\assets\Yahoo Dental button-0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72175" y="8008620"/>
            <a:ext cx="5765800" cy="1295400"/>
          </a:xfrm>
          <a:prstGeom prst="rect">
            <a:avLst/>
          </a:prstGeom>
          <a:noFill/>
        </p:spPr>
      </p:pic>
      <p:pic>
        <p:nvPicPr>
          <p:cNvPr id="12" name="Slide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6918960" y="9707880"/>
            <a:ext cx="304800" cy="304800"/>
          </a:xfrm>
          <a:prstGeom prst="rect">
            <a:avLst/>
          </a:prstGeom>
        </p:spPr>
      </p:pic>
      <p:pic>
        <p:nvPicPr>
          <p:cNvPr id="3074" name="Picture 2" descr="C:\Users\User\Desktop\GuideSpark test\assets\Yahoo Dental 1 intr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8954" y="4330700"/>
            <a:ext cx="10869612" cy="2768600"/>
          </a:xfrm>
          <a:prstGeom prst="rect">
            <a:avLst/>
          </a:prstGeom>
          <a:noFill/>
        </p:spPr>
      </p:pic>
      <p:pic>
        <p:nvPicPr>
          <p:cNvPr id="13" name="pop_1.wav">
            <a:hlinkClick r:id="" action="ppaction://media"/>
          </p:cNvPr>
          <p:cNvPicPr>
            <a:picLocks noRot="1" noChangeAspect="1"/>
          </p:cNvPicPr>
          <p:nvPr>
            <a:wavAudioFile r:embed="rId2" name="pop_1.wav"/>
          </p:nvPr>
        </p:nvPicPr>
        <p:blipFill>
          <a:blip r:embed="rId10"/>
          <a:stretch>
            <a:fillRect/>
          </a:stretch>
        </p:blipFill>
        <p:spPr>
          <a:xfrm>
            <a:off x="7574280" y="9707880"/>
            <a:ext cx="304800" cy="304800"/>
          </a:xfrm>
          <a:prstGeom prst="rect">
            <a:avLst/>
          </a:prstGeom>
        </p:spPr>
      </p:pic>
      <p:pic>
        <p:nvPicPr>
          <p:cNvPr id="3075" name="Picture 3" descr="C:\Users\User\Desktop\GuideSpark test\assets\Yahoo Dental 1 toothpaste.png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13145786" y="4123055"/>
            <a:ext cx="3273394" cy="4406900"/>
          </a:xfrm>
          <a:prstGeom prst="rect">
            <a:avLst/>
          </a:prstGeom>
          <a:noFill/>
        </p:spPr>
      </p:pic>
      <p:pic>
        <p:nvPicPr>
          <p:cNvPr id="3077" name="Picture 5" descr="C:\Users\User\Desktop\GuideSpark test\assets\Yahoo Dental 1 toothpaste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658566" y="3818255"/>
            <a:ext cx="5016500" cy="4406900"/>
          </a:xfrm>
          <a:prstGeom prst="rect">
            <a:avLst/>
          </a:prstGeom>
          <a:noFill/>
        </p:spPr>
      </p:pic>
      <p:pic>
        <p:nvPicPr>
          <p:cNvPr id="3076" name="Picture 4" descr="C:\Users\User\Desktop\GuideSpark test\assets\Yahoo Dental 1 xray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597606" y="3818255"/>
            <a:ext cx="4762500" cy="500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61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612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GuideSpark test\assets\Yahoo Dental background-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7726707" cy="9482138"/>
          </a:xfrm>
          <a:prstGeom prst="rect">
            <a:avLst/>
          </a:prstGeom>
          <a:noFill/>
        </p:spPr>
      </p:pic>
      <p:pic>
        <p:nvPicPr>
          <p:cNvPr id="6" name="Picture 3" descr="C:\Users\User\Desktop\GuideSpark test\assets\Yahoo Dental 4 base.pn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502018" y="694055"/>
            <a:ext cx="15133152" cy="3429000"/>
          </a:xfrm>
          <a:prstGeom prst="rect">
            <a:avLst/>
          </a:prstGeom>
          <a:noFill/>
        </p:spPr>
      </p:pic>
      <p:pic>
        <p:nvPicPr>
          <p:cNvPr id="2" name="Picture 2" descr="C:\Users\User\Desktop\GuideSpark test\assets\Yahoo Dental 2 base intr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66315" y="4530090"/>
            <a:ext cx="13269913" cy="2095500"/>
          </a:xfrm>
          <a:prstGeom prst="rect">
            <a:avLst/>
          </a:prstGeom>
          <a:noFill/>
        </p:spPr>
      </p:pic>
      <p:pic>
        <p:nvPicPr>
          <p:cNvPr id="8" name="Slide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8855075" y="9707880"/>
            <a:ext cx="304800" cy="304800"/>
          </a:xfrm>
          <a:prstGeom prst="rect">
            <a:avLst/>
          </a:prstGeom>
        </p:spPr>
      </p:pic>
      <p:pic>
        <p:nvPicPr>
          <p:cNvPr id="2051" name="Picture 3" descr="C:\Users\User\Desktop\GuideSpark test\assets\Yahoo Dental 2.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37703" y="4799965"/>
            <a:ext cx="9904412" cy="1066800"/>
          </a:xfrm>
          <a:prstGeom prst="rect">
            <a:avLst/>
          </a:prstGeom>
          <a:noFill/>
        </p:spPr>
      </p:pic>
      <p:pic>
        <p:nvPicPr>
          <p:cNvPr id="2054" name="Picture 6" descr="C:\Users\User\Desktop\GuideSpark test\assets\Yahoo Dental 2.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68183" y="5814695"/>
            <a:ext cx="9853613" cy="1333500"/>
          </a:xfrm>
          <a:prstGeom prst="rect">
            <a:avLst/>
          </a:prstGeom>
          <a:noFill/>
        </p:spPr>
      </p:pic>
      <p:pic>
        <p:nvPicPr>
          <p:cNvPr id="2055" name="Picture 7" descr="C:\Users\User\Desktop\GuideSpark test\assets\Yahoo Dental 2.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37703" y="7165975"/>
            <a:ext cx="9967913" cy="876300"/>
          </a:xfrm>
          <a:prstGeom prst="rect">
            <a:avLst/>
          </a:prstGeom>
          <a:noFill/>
        </p:spPr>
      </p:pic>
      <p:pic>
        <p:nvPicPr>
          <p:cNvPr id="2056" name="Picture 8" descr="C:\Users\User\Desktop\GuideSpark test\assets\Yahoo Dental 2 cash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231370" y="4799965"/>
            <a:ext cx="5041900" cy="3073400"/>
          </a:xfrm>
          <a:prstGeom prst="rect">
            <a:avLst/>
          </a:prstGeom>
          <a:noFill/>
        </p:spPr>
      </p:pic>
      <p:pic>
        <p:nvPicPr>
          <p:cNvPr id="2057" name="Picture 9" descr="C:\Users\User\Desktop\GuideSpark test\assets\Yahoo Dental 2 percentage-02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820650" y="3965575"/>
            <a:ext cx="4102100" cy="4076700"/>
          </a:xfrm>
          <a:prstGeom prst="rect">
            <a:avLst/>
          </a:prstGeom>
          <a:noFill/>
        </p:spPr>
      </p:pic>
      <p:pic>
        <p:nvPicPr>
          <p:cNvPr id="2058" name="Picture 10" descr="C:\Users\User\Desktop\GuideSpark test\assets\Yahoo Dental 2 calendar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835130" y="2458720"/>
            <a:ext cx="5435600" cy="6197600"/>
          </a:xfrm>
          <a:prstGeom prst="rect">
            <a:avLst/>
          </a:prstGeom>
          <a:noFill/>
        </p:spPr>
      </p:pic>
      <p:pic>
        <p:nvPicPr>
          <p:cNvPr id="2059" name="Picture 11" descr="C:\Users\User\Desktop\GuideSpark test\assets\Yahoo Dental button-02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72175" y="8008620"/>
            <a:ext cx="5765800" cy="1295400"/>
          </a:xfrm>
          <a:prstGeom prst="rect">
            <a:avLst/>
          </a:prstGeom>
          <a:noFill/>
        </p:spPr>
      </p:pic>
      <p:pic>
        <p:nvPicPr>
          <p:cNvPr id="18" name="pop_1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8"/>
          <a:stretch>
            <a:fillRect/>
          </a:stretch>
        </p:blipFill>
        <p:spPr>
          <a:xfrm>
            <a:off x="9860280" y="9707880"/>
            <a:ext cx="304800" cy="304800"/>
          </a:xfrm>
          <a:prstGeom prst="rect">
            <a:avLst/>
          </a:prstGeom>
        </p:spPr>
      </p:pic>
      <p:pic>
        <p:nvPicPr>
          <p:cNvPr id="19" name="pop_1.wav">
            <a:hlinkClick r:id="" action="ppaction://media"/>
          </p:cNvPr>
          <p:cNvPicPr>
            <a:picLocks noRot="1" noChangeAspect="1"/>
          </p:cNvPicPr>
          <p:nvPr>
            <a:wavAudioFile r:embed="rId3" name="pop_1.wav"/>
          </p:nvPr>
        </p:nvPicPr>
        <p:blipFill>
          <a:blip r:embed="rId19"/>
          <a:stretch>
            <a:fillRect/>
          </a:stretch>
        </p:blipFill>
        <p:spPr>
          <a:xfrm>
            <a:off x="7574280" y="97078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1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66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6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GuideSpark test\assets\Yahoo Dental background-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7726707" cy="9482138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62510" y="3703320"/>
          <a:ext cx="11074129" cy="4809864"/>
        </p:xfrm>
        <a:graphic>
          <a:graphicData uri="http://schemas.openxmlformats.org/drawingml/2006/table">
            <a:tbl>
              <a:tblPr>
                <a:effectLst>
                  <a:reflection blurRad="6350" stA="52000" endA="300" endPos="35000" dir="5400000" sy="-100000" algn="bl" rotWithShape="0"/>
                </a:effectLst>
              </a:tblPr>
              <a:tblGrid>
                <a:gridCol w="3607163"/>
                <a:gridCol w="3733483"/>
                <a:gridCol w="3733483"/>
              </a:tblGrid>
              <a:tr h="548640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DELTA DENTAL PPO PLAN</a:t>
                      </a:r>
                      <a:endParaRPr lang="en-US" sz="2000" b="1" i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5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Times New Roman"/>
                        </a:rPr>
                        <a:t>In-network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Out-of-network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0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Annual Deductible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$50/individual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$150/family</a:t>
                      </a: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$50/individual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$150/family</a:t>
                      </a: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5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Annual Benefit Maximum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$2,000/calendar year</a:t>
                      </a: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$2,000/calendar year</a:t>
                      </a: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5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Covered Services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102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Diagnostic &amp; Preventive Care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Plan pays 100%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No deductible</a:t>
                      </a: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Plan pays 100%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No deductible</a:t>
                      </a: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5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Basic Care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Plan pays 90%</a:t>
                      </a: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Plan pays 80%</a:t>
                      </a: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51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Major Care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Plan pays 60% </a:t>
                      </a: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Plan pays 50%</a:t>
                      </a: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65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Orthodontic Treatment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Calibri"/>
                          <a:cs typeface="Times New Roman"/>
                        </a:rPr>
                        <a:t>(adults and children)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Plan pays 50%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Benefits limited to $2,000/lifetime per individual</a:t>
                      </a: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Plan pays 50%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Benefits limited to $2,000/lifetime per individual</a:t>
                      </a:r>
                    </a:p>
                  </a:txBody>
                  <a:tcPr marL="126320" marR="1263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Slide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955280" y="9634538"/>
            <a:ext cx="304800" cy="304800"/>
          </a:xfrm>
          <a:prstGeom prst="rect">
            <a:avLst/>
          </a:prstGeom>
        </p:spPr>
      </p:pic>
      <p:pic>
        <p:nvPicPr>
          <p:cNvPr id="6" name="pop_1.wav">
            <a:hlinkClick r:id="" action="ppaction://media"/>
          </p:cNvPr>
          <p:cNvPicPr>
            <a:picLocks noRot="1" noChangeAspect="1"/>
          </p:cNvPicPr>
          <p:nvPr>
            <a:wavAudioFile r:embed="rId2" name="pop_1.wav"/>
          </p:nvPr>
        </p:nvPicPr>
        <p:blipFill>
          <a:blip r:embed="rId8"/>
          <a:stretch>
            <a:fillRect/>
          </a:stretch>
        </p:blipFill>
        <p:spPr>
          <a:xfrm>
            <a:off x="7574280" y="9707880"/>
            <a:ext cx="304800" cy="304800"/>
          </a:xfrm>
          <a:prstGeom prst="rect">
            <a:avLst/>
          </a:prstGeom>
        </p:spPr>
      </p:pic>
      <p:pic>
        <p:nvPicPr>
          <p:cNvPr id="4098" name="Picture 2" descr="C:\Users\User\Desktop\GuideSpark test\assets\Yahoo Dental 3 intro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25625" y="4322128"/>
            <a:ext cx="14425613" cy="2298700"/>
          </a:xfrm>
          <a:prstGeom prst="rect">
            <a:avLst/>
          </a:prstGeom>
          <a:noFill/>
        </p:spPr>
      </p:pic>
      <p:pic>
        <p:nvPicPr>
          <p:cNvPr id="3" name="Picture 3" descr="C:\Users\User\Desktop\GuideSpark test\assets\Yahoo Dental 4 base.png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331036" y="694055"/>
            <a:ext cx="15475116" cy="3429000"/>
          </a:xfrm>
          <a:prstGeom prst="rect">
            <a:avLst/>
          </a:prstGeom>
          <a:noFill/>
        </p:spPr>
      </p:pic>
      <p:pic>
        <p:nvPicPr>
          <p:cNvPr id="4099" name="Picture 3" descr="C:\Users\User\Desktop\GuideSpark test\assets\Yahoo Dental 3.1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28140" y="8598218"/>
            <a:ext cx="13816012" cy="838200"/>
          </a:xfrm>
          <a:prstGeom prst="rect">
            <a:avLst/>
          </a:prstGeom>
          <a:noFill/>
        </p:spPr>
      </p:pic>
      <p:pic>
        <p:nvPicPr>
          <p:cNvPr id="11" name="Picture 4" descr="C:\Users\User\Desktop\GuideSpark test\assets\Yahoo Dental 3.2.png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2167180" y="8589384"/>
            <a:ext cx="14171612" cy="888947"/>
          </a:xfrm>
          <a:prstGeom prst="rect">
            <a:avLst/>
          </a:prstGeom>
          <a:noFill/>
        </p:spPr>
      </p:pic>
      <p:pic>
        <p:nvPicPr>
          <p:cNvPr id="4101" name="Picture 5" descr="C:\Users\User\Desktop\GuideSpark test\assets\Yahoo Dental 3.2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67180" y="8665584"/>
            <a:ext cx="13993812" cy="800100"/>
          </a:xfrm>
          <a:prstGeom prst="rect">
            <a:avLst/>
          </a:prstGeom>
          <a:noFill/>
        </p:spPr>
      </p:pic>
      <p:pic>
        <p:nvPicPr>
          <p:cNvPr id="4" name="Picture 11" descr="C:\Users\User\Desktop\GuideSpark test\assets\Yahoo Dental button-02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972175" y="8008620"/>
            <a:ext cx="5765800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4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243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GuideSpark test\assets\Yahoo Dental background-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17726707" cy="9482138"/>
          </a:xfrm>
          <a:prstGeom prst="rect">
            <a:avLst/>
          </a:prstGeom>
          <a:noFill/>
        </p:spPr>
      </p:pic>
      <p:pic>
        <p:nvPicPr>
          <p:cNvPr id="1027" name="Picture 3" descr="C:\Users\User\Desktop\GuideSpark test\assets\Yahoo Dental 4 bas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58888" y="694055"/>
            <a:ext cx="15619412" cy="3429000"/>
          </a:xfrm>
          <a:prstGeom prst="rect">
            <a:avLst/>
          </a:prstGeom>
          <a:noFill/>
        </p:spPr>
      </p:pic>
      <p:pic>
        <p:nvPicPr>
          <p:cNvPr id="1028" name="Picture 4" descr="C:\Users\User\Desktop\GuideSpark test\assets\Yahoo Dental 4 base intr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5038" y="4886325"/>
            <a:ext cx="13727112" cy="1079500"/>
          </a:xfrm>
          <a:prstGeom prst="rect">
            <a:avLst/>
          </a:prstGeom>
          <a:noFill/>
        </p:spPr>
      </p:pic>
      <p:pic>
        <p:nvPicPr>
          <p:cNvPr id="5" name="Slide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9204960" y="9738360"/>
            <a:ext cx="304800" cy="304800"/>
          </a:xfrm>
          <a:prstGeom prst="rect">
            <a:avLst/>
          </a:prstGeom>
        </p:spPr>
      </p:pic>
      <p:pic>
        <p:nvPicPr>
          <p:cNvPr id="1029" name="Picture 5" descr="C:\Users\User\Desktop\GuideSpark test\assets\Yahoo Dental 4.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01825" y="4578985"/>
            <a:ext cx="10158413" cy="876300"/>
          </a:xfrm>
          <a:prstGeom prst="rect">
            <a:avLst/>
          </a:prstGeom>
          <a:noFill/>
        </p:spPr>
      </p:pic>
      <p:pic>
        <p:nvPicPr>
          <p:cNvPr id="1030" name="Picture 6" descr="C:\Users\User\Desktop\GuideSpark test\assets\Yahoo Dental 4.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86585" y="5455285"/>
            <a:ext cx="9904413" cy="1168400"/>
          </a:xfrm>
          <a:prstGeom prst="rect">
            <a:avLst/>
          </a:prstGeom>
          <a:noFill/>
        </p:spPr>
      </p:pic>
      <p:pic>
        <p:nvPicPr>
          <p:cNvPr id="1031" name="Picture 7" descr="C:\Users\User\Desktop\GuideSpark test\assets\Yahoo Dental 4.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25625" y="6623685"/>
            <a:ext cx="10412412" cy="1041400"/>
          </a:xfrm>
          <a:prstGeom prst="rect">
            <a:avLst/>
          </a:prstGeom>
          <a:noFill/>
        </p:spPr>
      </p:pic>
      <p:pic>
        <p:nvPicPr>
          <p:cNvPr id="1032" name="Picture 8" descr="C:\Users\User\Desktop\GuideSpark test\assets\Yahoo Dental 4.4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06918" y="7689850"/>
            <a:ext cx="10171112" cy="1079500"/>
          </a:xfrm>
          <a:prstGeom prst="rect">
            <a:avLst/>
          </a:prstGeom>
          <a:noFill/>
        </p:spPr>
      </p:pic>
      <p:pic>
        <p:nvPicPr>
          <p:cNvPr id="1033" name="Picture 9" descr="C:\Users\User\Desktop\GuideSpark test\assets\Yahoo Dental 4 computer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060238" y="3854450"/>
            <a:ext cx="5410200" cy="4914900"/>
          </a:xfrm>
          <a:prstGeom prst="rect">
            <a:avLst/>
          </a:prstGeom>
          <a:noFill/>
        </p:spPr>
      </p:pic>
      <p:pic>
        <p:nvPicPr>
          <p:cNvPr id="1034" name="Picture 10" descr="C:\Users\User\Desktop\GuideSpark test\assets\Yahoo Dental 4 doctor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238037" y="3219450"/>
            <a:ext cx="4330700" cy="5549900"/>
          </a:xfrm>
          <a:prstGeom prst="rect">
            <a:avLst/>
          </a:prstGeom>
          <a:noFill/>
        </p:spPr>
      </p:pic>
      <p:pic>
        <p:nvPicPr>
          <p:cNvPr id="1035" name="Picture 11" descr="C:\Users\User\Desktop\GuideSpark test\assets\Yahoo Dental 4 magnifying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2469853" y="4123055"/>
            <a:ext cx="4408447" cy="4914900"/>
          </a:xfrm>
          <a:prstGeom prst="rect">
            <a:avLst/>
          </a:prstGeom>
          <a:noFill/>
        </p:spPr>
      </p:pic>
      <p:pic>
        <p:nvPicPr>
          <p:cNvPr id="1036" name="Picture 12" descr="C:\Users\User\Desktop\GuideSpark test\assets\Yahoo Dental 4 money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178030" y="3484245"/>
            <a:ext cx="4851400" cy="5613400"/>
          </a:xfrm>
          <a:prstGeom prst="rect">
            <a:avLst/>
          </a:prstGeom>
          <a:noFill/>
        </p:spPr>
      </p:pic>
      <p:pic>
        <p:nvPicPr>
          <p:cNvPr id="14" name="Picture 3" descr="C:\Users\User\Dropbox\Artist Andre Adams\8 Feb 2013\Grade 7 Term 3a\For artists\G7 T3a 03 Fortune's Radio - Conductors and Insulators\art work\slide 21\individual pngs\G7 T3a 03 Fortune's Radio  - Conductors and Ins-21b.pn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3176977" y="6990817"/>
            <a:ext cx="508543" cy="501792"/>
          </a:xfrm>
          <a:prstGeom prst="rect">
            <a:avLst/>
          </a:prstGeom>
          <a:noFill/>
        </p:spPr>
      </p:pic>
      <p:pic>
        <p:nvPicPr>
          <p:cNvPr id="15" name="ding_short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9"/>
          <a:stretch>
            <a:fillRect/>
          </a:stretch>
        </p:blipFill>
        <p:spPr>
          <a:xfrm>
            <a:off x="9890760" y="97383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90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autoRev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Scale>
                                      <p:cBhvr>
                                        <p:cTn id="39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7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6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22634</TotalTime>
  <Words>95</Words>
  <Application>Microsoft Office PowerPoint</Application>
  <PresentationFormat>Custom</PresentationFormat>
  <Paragraphs>32</Paragraphs>
  <Slides>4</Slides>
  <Notes>3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Southtown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Tricia Belchere</dc:creator>
  <cp:lastModifiedBy>User</cp:lastModifiedBy>
  <cp:revision>713</cp:revision>
  <dcterms:created xsi:type="dcterms:W3CDTF">2013-02-20T14:19:02Z</dcterms:created>
  <dcterms:modified xsi:type="dcterms:W3CDTF">2013-04-02T15:30:46Z</dcterms:modified>
</cp:coreProperties>
</file>